
<file path=[Content_Types].xml><?xml version="1.0" encoding="utf-8"?>
<Types xmlns="http://schemas.openxmlformats.org/package/2006/content-types">
  <Default Extension="bmp" ContentType="image/bmp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5" r:id="rId3"/>
    <p:sldId id="257" r:id="rId4"/>
    <p:sldId id="269" r:id="rId5"/>
    <p:sldId id="270" r:id="rId6"/>
    <p:sldId id="261" r:id="rId7"/>
    <p:sldId id="268" r:id="rId8"/>
    <p:sldId id="262" r:id="rId9"/>
    <p:sldId id="263" r:id="rId10"/>
    <p:sldId id="264" r:id="rId11"/>
    <p:sldId id="266" r:id="rId12"/>
    <p:sldId id="267" r:id="rId13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-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şlık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Alt Başlık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28" name="Veri Yer Tutucusu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0F846E91-4613-403D-B515-EAC4F72AE118}" type="datetimeFigureOut">
              <a:rPr lang="tr-TR" smtClean="0"/>
              <a:t>08.05.2020</a:t>
            </a:fld>
            <a:endParaRPr lang="tr-TR"/>
          </a:p>
        </p:txBody>
      </p:sp>
      <p:sp>
        <p:nvSpPr>
          <p:cNvPr id="17" name="Altbilgi Yer Tutucusu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tr-TR"/>
          </a:p>
        </p:txBody>
      </p:sp>
      <p:sp>
        <p:nvSpPr>
          <p:cNvPr id="10" name="Dikdörtgen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ikdörtgen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Dikdörtgen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Dikdörtgen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üz Bağlayıcı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Düz Bağlayıcı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Düz Bağlayıcı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Düz Bağlayıcı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Düz Bağlayıcı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Düz Bağlayıcı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Dikdörtgen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ayt Numarası Yer Tutucus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9577643-BD43-4B9F-BF55-5737B16EF2B5}" type="slidenum">
              <a:rPr lang="tr-TR" smtClean="0"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46E91-4613-403D-B515-EAC4F72AE118}" type="datetimeFigureOut">
              <a:rPr lang="tr-TR" smtClean="0"/>
              <a:t>08.05.2020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77643-BD43-4B9F-BF55-5737B16EF2B5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46E91-4613-403D-B515-EAC4F72AE118}" type="datetimeFigureOut">
              <a:rPr lang="tr-TR" smtClean="0"/>
              <a:t>08.05.2020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77643-BD43-4B9F-BF55-5737B16EF2B5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8" name="İçerik Yer Tutucusu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F846E91-4613-403D-B515-EAC4F72AE118}" type="datetimeFigureOut">
              <a:rPr lang="tr-TR" smtClean="0"/>
              <a:t>08.05.2020</a:t>
            </a:fld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9577643-BD43-4B9F-BF55-5737B16EF2B5}" type="slidenum">
              <a:rPr lang="tr-TR" smtClean="0"/>
              <a:t>‹#›</a:t>
            </a:fld>
            <a:endParaRPr lang="tr-TR"/>
          </a:p>
        </p:txBody>
      </p:sp>
      <p:sp>
        <p:nvSpPr>
          <p:cNvPr id="10" name="Altbilgi Yer Tutucusu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0F846E91-4613-403D-B515-EAC4F72AE118}" type="datetimeFigureOut">
              <a:rPr lang="tr-TR" smtClean="0"/>
              <a:t>08.05.2020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tr-TR"/>
          </a:p>
        </p:txBody>
      </p:sp>
      <p:sp>
        <p:nvSpPr>
          <p:cNvPr id="9" name="Dikdörtgen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Dikdörtgen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ikdörtgen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ikdörtgen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Düz Bağlayıcı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Düz Bağlayıcı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Düz Bağlayıcı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Düz Bağlayıcı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Düz Bağlayıcı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Dikdörtgen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Düz Bağlayıcı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9577643-BD43-4B9F-BF55-5737B16EF2B5}" type="slidenum">
              <a:rPr lang="tr-TR" smtClean="0"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46E91-4613-403D-B515-EAC4F72AE118}" type="datetimeFigureOut">
              <a:rPr lang="tr-TR" smtClean="0"/>
              <a:t>08.05.2020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77643-BD43-4B9F-BF55-5737B16EF2B5}" type="slidenum">
              <a:rPr lang="tr-TR" smtClean="0"/>
              <a:t>‹#›</a:t>
            </a:fld>
            <a:endParaRPr lang="tr-TR"/>
          </a:p>
        </p:txBody>
      </p:sp>
      <p:sp>
        <p:nvSpPr>
          <p:cNvPr id="9" name="İçerik Yer Tutucusu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1" name="İçerik Yer Tutucusu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46E91-4613-403D-B515-EAC4F72AE118}" type="datetimeFigureOut">
              <a:rPr lang="tr-TR" smtClean="0"/>
              <a:t>08.05.2020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77643-BD43-4B9F-BF55-5737B16EF2B5}" type="slidenum">
              <a:rPr lang="tr-TR" smtClean="0"/>
              <a:t>‹#›</a:t>
            </a:fld>
            <a:endParaRPr lang="tr-TR"/>
          </a:p>
        </p:txBody>
      </p:sp>
      <p:sp>
        <p:nvSpPr>
          <p:cNvPr id="11" name="İçerik Yer Tutucusu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İçerik Yer Tutucusu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2" name="Metin Yer Tutucusu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4" name="Metin Yer Tutucusu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6" name="Veri Yer Tutucusu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F846E91-4613-403D-B515-EAC4F72AE118}" type="datetimeFigureOut">
              <a:rPr lang="tr-TR" smtClean="0"/>
              <a:t>08.05.2020</a:t>
            </a:fld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9577643-BD43-4B9F-BF55-5737B16EF2B5}" type="slidenum">
              <a:rPr lang="tr-TR" smtClean="0"/>
              <a:t>‹#›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46E91-4613-403D-B515-EAC4F72AE118}" type="datetimeFigureOut">
              <a:rPr lang="tr-TR" smtClean="0"/>
              <a:t>08.05.2020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77643-BD43-4B9F-BF55-5737B16EF2B5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üz Bağlayıcı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8" name="Düz Bağlayıcı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Düz Bağlayıcı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Düz Bağlayıcı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Dikdörtgen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Düz Bağlayıcı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İçerik Yer Tutucusu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1" name="Veri Yer Tutucusu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F846E91-4613-403D-B515-EAC4F72AE118}" type="datetimeFigureOut">
              <a:rPr lang="tr-TR" smtClean="0"/>
              <a:t>08.05.2020</a:t>
            </a:fld>
            <a:endParaRPr lang="tr-TR"/>
          </a:p>
        </p:txBody>
      </p:sp>
      <p:sp>
        <p:nvSpPr>
          <p:cNvPr id="22" name="Slayt Numarası Yer Tutucus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9577643-BD43-4B9F-BF55-5737B16EF2B5}" type="slidenum">
              <a:rPr lang="tr-TR" smtClean="0"/>
              <a:t>‹#›</a:t>
            </a:fld>
            <a:endParaRPr lang="tr-TR"/>
          </a:p>
        </p:txBody>
      </p:sp>
      <p:sp>
        <p:nvSpPr>
          <p:cNvPr id="23" name="Altbilgi Yer Tutucusu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üz Bağlayıcı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0" name="Düz Bağlayıcı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Dikdörtgen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üz Bağlayıcı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Düz Bağlayıcı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Düz Bağlayıcı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Veri Yer Tutucusu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F846E91-4613-403D-B515-EAC4F72AE118}" type="datetimeFigureOut">
              <a:rPr lang="tr-TR" smtClean="0"/>
              <a:t>08.05.2020</a:t>
            </a:fld>
            <a:endParaRPr lang="tr-TR"/>
          </a:p>
        </p:txBody>
      </p:sp>
      <p:sp>
        <p:nvSpPr>
          <p:cNvPr id="18" name="Slayt Numarası Yer Tutucus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9577643-BD43-4B9F-BF55-5737B16EF2B5}" type="slidenum">
              <a:rPr lang="tr-TR" smtClean="0"/>
              <a:t>‹#›</a:t>
            </a:fld>
            <a:endParaRPr lang="tr-TR"/>
          </a:p>
        </p:txBody>
      </p:sp>
      <p:sp>
        <p:nvSpPr>
          <p:cNvPr id="21" name="Altbilgi Yer Tutucusu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üz Bağlayıcı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Başlık Yer Tutucus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Metin Yer Tutucusu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4" name="Veri Yer Tutucusu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F846E91-4613-403D-B515-EAC4F72AE118}" type="datetimeFigureOut">
              <a:rPr lang="tr-TR" smtClean="0"/>
              <a:t>08.05.2020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Düz Bağlayıcı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Düz Bağlayıcı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Dikdörtgen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üz Bağlayıcı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ayt Numarası Yer Tutucus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9577643-BD43-4B9F-BF55-5737B16EF2B5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b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b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bm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kış Çizelgesi: Öteki İşlem 3"/>
          <p:cNvSpPr/>
          <p:nvPr/>
        </p:nvSpPr>
        <p:spPr>
          <a:xfrm>
            <a:off x="1796346" y="188640"/>
            <a:ext cx="7272808" cy="1512168"/>
          </a:xfrm>
          <a:prstGeom prst="flowChartAlternateProcess">
            <a:avLst/>
          </a:prstGeom>
          <a:solidFill>
            <a:schemeClr val="accent1"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580322" y="188640"/>
            <a:ext cx="7704856" cy="129195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r-TR" sz="3200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MERZİFON ŞEHİT KUBİLAY ER</a:t>
            </a:r>
            <a:br>
              <a:rPr lang="tr-TR" sz="3200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tr-TR" sz="3200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İMAM-HATİP </a:t>
            </a:r>
            <a:r>
              <a:rPr lang="tr-TR" sz="3200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ORTAOKULU</a:t>
            </a:r>
            <a:endParaRPr lang="tr-TR" sz="3200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 descr="Merzifon İmam Hatip Ortaokulu Fotoğraf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060848"/>
            <a:ext cx="6408712" cy="400544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635731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920880" cy="710952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tr-TR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KUTLU DOĞUM HAFTASI PROGRAMIMIZ</a:t>
            </a:r>
            <a:endParaRPr lang="tr-TR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052736"/>
            <a:ext cx="8352928" cy="53285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994202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99592" y="332656"/>
            <a:ext cx="7467600" cy="710952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tr-TR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OKUL İÇİ SOSYAL ETKİNLİKLERİMİZ</a:t>
            </a:r>
            <a:endParaRPr lang="tr-TR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61" y="1196752"/>
            <a:ext cx="8252703" cy="5472608"/>
          </a:xfrm>
        </p:spPr>
      </p:pic>
    </p:spTree>
    <p:extLst>
      <p:ext uri="{BB962C8B-B14F-4D97-AF65-F5344CB8AC3E}">
        <p14:creationId xmlns:p14="http://schemas.microsoft.com/office/powerpoint/2010/main" val="836957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99592" y="332656"/>
            <a:ext cx="7467600" cy="710952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tr-TR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OKUL FUTBOL TAKIMIMIZ</a:t>
            </a:r>
            <a:endParaRPr lang="tr-TR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24744"/>
            <a:ext cx="8352928" cy="54507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030144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99592" y="116632"/>
            <a:ext cx="7467600" cy="710952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tr-TR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SINIFLARIMIZ</a:t>
            </a:r>
            <a:endParaRPr lang="tr-TR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08720"/>
            <a:ext cx="8291264" cy="5688632"/>
          </a:xfrm>
        </p:spPr>
      </p:pic>
    </p:spTree>
    <p:extLst>
      <p:ext uri="{BB962C8B-B14F-4D97-AF65-F5344CB8AC3E}">
        <p14:creationId xmlns:p14="http://schemas.microsoft.com/office/powerpoint/2010/main" val="26148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467600" cy="114300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tr-TR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BİLİŞİM TEKNOLOJİLERİ SINIFIMIZ</a:t>
            </a:r>
            <a:endParaRPr lang="tr-TR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1556792"/>
            <a:ext cx="8448939" cy="5040560"/>
          </a:xfrm>
        </p:spPr>
      </p:pic>
    </p:spTree>
    <p:extLst>
      <p:ext uri="{BB962C8B-B14F-4D97-AF65-F5344CB8AC3E}">
        <p14:creationId xmlns:p14="http://schemas.microsoft.com/office/powerpoint/2010/main" val="3508356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971600" y="332656"/>
            <a:ext cx="7467600" cy="638944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tr-TR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FEN </a:t>
            </a:r>
            <a:r>
              <a:rPr lang="tr-TR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LaboratuvarI</a:t>
            </a:r>
            <a:r>
              <a:rPr lang="tr-TR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SINIFIMIZ</a:t>
            </a:r>
            <a:endParaRPr lang="tr-TR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052736"/>
            <a:ext cx="8218488" cy="5295727"/>
          </a:xfrm>
        </p:spPr>
      </p:pic>
    </p:spTree>
    <p:extLst>
      <p:ext uri="{BB962C8B-B14F-4D97-AF65-F5344CB8AC3E}">
        <p14:creationId xmlns:p14="http://schemas.microsoft.com/office/powerpoint/2010/main" val="482796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99592" y="332656"/>
            <a:ext cx="7467600" cy="638944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tr-TR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Z-KÜTÜPHANEMİZ</a:t>
            </a:r>
            <a:endParaRPr lang="tr-TR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6" name="İçerik Yer Tutucusu 5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1124744"/>
            <a:ext cx="8219257" cy="5472608"/>
          </a:xfrm>
        </p:spPr>
      </p:pic>
    </p:spTree>
    <p:extLst>
      <p:ext uri="{BB962C8B-B14F-4D97-AF65-F5344CB8AC3E}">
        <p14:creationId xmlns:p14="http://schemas.microsoft.com/office/powerpoint/2010/main" val="1176326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99592" y="332656"/>
            <a:ext cx="7467600" cy="710952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tr-TR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DÖNEM SONU SERGİLERİMİZ</a:t>
            </a:r>
            <a:endParaRPr lang="tr-TR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84784"/>
            <a:ext cx="8352928" cy="49632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77358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424936" cy="710952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tr-TR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OKULUMUZDA DERECE ALAN ÖĞRENCİLERİMİZİN ÖDÜLLENDİRİLMESİ</a:t>
            </a:r>
            <a:endParaRPr lang="tr-TR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2050" name="Picture 2" descr="http://mebk12.meb.gov.tr/meb_iys_dosyalar/05/04/746656/resimler/2017_03/06091535_20170303_1548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46" y="1196752"/>
            <a:ext cx="8496809" cy="5282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091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99592" y="332656"/>
            <a:ext cx="7467600" cy="710952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tr-TR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Okul GEZİLERİMİZ</a:t>
            </a:r>
            <a:endParaRPr lang="tr-TR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1412776"/>
            <a:ext cx="8285515" cy="5184576"/>
          </a:xfrm>
        </p:spPr>
      </p:pic>
    </p:spTree>
    <p:extLst>
      <p:ext uri="{BB962C8B-B14F-4D97-AF65-F5344CB8AC3E}">
        <p14:creationId xmlns:p14="http://schemas.microsoft.com/office/powerpoint/2010/main" val="4278191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99592" y="332656"/>
            <a:ext cx="7467600" cy="710952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tr-TR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BELİRLİ GÜN VE HAFTALAR ETKİNLİKLERİMİZ</a:t>
            </a:r>
            <a:endParaRPr lang="tr-TR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026" name="Picture 2" descr="09-03-20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517" y="1124744"/>
            <a:ext cx="8448939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7088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mba">
  <a:themeElements>
    <a:clrScheme name="Cumba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Cumb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umb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107</TotalTime>
  <Words>38</Words>
  <Application>Microsoft Office PowerPoint</Application>
  <PresentationFormat>Ekran Gösterisi (4:3)</PresentationFormat>
  <Paragraphs>12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12</vt:i4>
      </vt:variant>
    </vt:vector>
  </HeadingPairs>
  <TitlesOfParts>
    <vt:vector size="13" baseType="lpstr">
      <vt:lpstr>Cumba</vt:lpstr>
      <vt:lpstr>MERZİFON ŞEHİT KUBİLAY ER İMAM-HATİP ORTAOKULU</vt:lpstr>
      <vt:lpstr>SINIFLARIMIZ</vt:lpstr>
      <vt:lpstr>BİLİŞİM TEKNOLOJİLERİ SINIFIMIZ</vt:lpstr>
      <vt:lpstr>FEN LaboratuvarI SINIFIMIZ</vt:lpstr>
      <vt:lpstr>Z-KÜTÜPHANEMİZ</vt:lpstr>
      <vt:lpstr>DÖNEM SONU SERGİLERİMİZ</vt:lpstr>
      <vt:lpstr>OKULUMUZDA DERECE ALAN ÖĞRENCİLERİMİZİN ÖDÜLLENDİRİLMESİ</vt:lpstr>
      <vt:lpstr>Okul GEZİLERİMİZ</vt:lpstr>
      <vt:lpstr>BELİRLİ GÜN VE HAFTALAR ETKİNLİKLERİMİZ</vt:lpstr>
      <vt:lpstr>KUTLU DOĞUM HAFTASI PROGRAMIMIZ</vt:lpstr>
      <vt:lpstr>OKUL İÇİ SOSYAL ETKİNLİKLERİMİZ</vt:lpstr>
      <vt:lpstr>OKUL FUTBOL TAKIMIMIZ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RESMİYE MEHMET KARAÖZ  İMAM-HATİP  ORTAOKULU</dc:title>
  <dc:creator>NURHAN</dc:creator>
  <cp:lastModifiedBy>ACER</cp:lastModifiedBy>
  <cp:revision>13</cp:revision>
  <dcterms:created xsi:type="dcterms:W3CDTF">2014-06-06T08:20:49Z</dcterms:created>
  <dcterms:modified xsi:type="dcterms:W3CDTF">2020-05-08T11:55:38Z</dcterms:modified>
</cp:coreProperties>
</file>